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67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67"/>
            <p14:sldId id="270"/>
            <p14:sldId id="271"/>
            <p14:sldId id="269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7" autoAdjust="0"/>
  </p:normalViewPr>
  <p:slideViewPr>
    <p:cSldViewPr snapToGrid="0">
      <p:cViewPr varScale="1">
        <p:scale>
          <a:sx n="110" d="100"/>
          <a:sy n="110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25.02.2024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.png"/><Relationship Id="rId7" Type="http://schemas.openxmlformats.org/officeDocument/2006/relationships/image" Target="../media/image2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6236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77367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«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Home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»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4002</TotalTime>
  <Words>895</Words>
  <Application>Microsoft Office PowerPoint</Application>
  <PresentationFormat>Широкоэкранный</PresentationFormat>
  <Paragraphs>100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Заключение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34</cp:revision>
  <dcterms:created xsi:type="dcterms:W3CDTF">2024-02-09T15:19:55Z</dcterms:created>
  <dcterms:modified xsi:type="dcterms:W3CDTF">2024-02-25T08:51:49Z</dcterms:modified>
</cp:coreProperties>
</file>